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9670D5-87D7-4843-B320-649E8184F24B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71210-F0FB-4C5A-AF91-26A16F279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25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71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83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284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231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69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28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39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06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5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36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ECBC2-B062-4268-9C67-337192C4E3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51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7BB-865C-42A2-9B10-779BABF201F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713CF-2757-4CFD-BACF-A0855236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9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CE030-020B-4A91-8B24-CE12210BD89D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A3632-F442-466C-ABFC-053A4C11D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47BB-865C-42A2-9B10-779BABF201F3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713CF-2757-4CFD-BACF-A08552367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7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b="1" smtClean="0">
                <a:latin typeface="Nexa Rust Slab Black Shadow 01" pitchFamily="50" charset="0"/>
              </a:rPr>
              <a:t>The Bill of Rights</a:t>
            </a:r>
            <a:endParaRPr lang="en-US" sz="7200" b="1" dirty="0">
              <a:latin typeface="Nexa Rust Slab Black Shadow 01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7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9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5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61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0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71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25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15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767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800" smtClean="0">
                <a:latin typeface="ChunkFive Roman" pitchFamily="50" charset="0"/>
              </a:rPr>
              <a:t>Review: Federalists v. Anti Federalist</a:t>
            </a:r>
            <a:endParaRPr lang="en-US" sz="3800" dirty="0">
              <a:latin typeface="ChunkFive Roman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30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19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98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0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66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6862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143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432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059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545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32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latin typeface="ChunkFive Roman" pitchFamily="50" charset="0"/>
              </a:rPr>
              <a:t>Benchmarks:</a:t>
            </a:r>
            <a:endParaRPr lang="en-US" sz="3600" dirty="0">
              <a:latin typeface="ChunkFive Roman" pitchFamily="50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78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66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b="1" dirty="0" smtClean="0">
                <a:latin typeface="Bookman Old Style" panose="02050604050505020204" pitchFamily="18" charset="0"/>
              </a:rPr>
              <a:t>Who</a:t>
            </a:r>
            <a:r>
              <a:rPr lang="en-US" sz="3600" dirty="0" smtClean="0">
                <a:latin typeface="Bookman Old Style" panose="02050604050505020204" pitchFamily="18" charset="0"/>
              </a:rPr>
              <a:t> demanded that the </a:t>
            </a:r>
            <a:r>
              <a:rPr lang="en-US" sz="3600" b="1" dirty="0" smtClean="0">
                <a:latin typeface="Bookman Old Style" panose="02050604050505020204" pitchFamily="18" charset="0"/>
              </a:rPr>
              <a:t>Bill of Rights </a:t>
            </a:r>
            <a:r>
              <a:rPr lang="en-US" sz="3600" dirty="0" smtClean="0">
                <a:latin typeface="Bookman Old Style" panose="02050604050505020204" pitchFamily="18" charset="0"/>
              </a:rPr>
              <a:t>be </a:t>
            </a:r>
            <a:r>
              <a:rPr lang="en-US" sz="3600" b="1" dirty="0" smtClean="0">
                <a:latin typeface="Bookman Old Style" panose="02050604050505020204" pitchFamily="18" charset="0"/>
              </a:rPr>
              <a:t>added to the Constitution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The Anti-Federalists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443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protects from </a:t>
            </a:r>
            <a:r>
              <a:rPr lang="en-US" sz="3600" b="1" dirty="0" smtClean="0">
                <a:latin typeface="Bookman Old Style" panose="02050604050505020204" pitchFamily="18" charset="0"/>
              </a:rPr>
              <a:t>quartering soldiers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Amendment III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What are the five </a:t>
            </a:r>
            <a:r>
              <a:rPr lang="en-US" sz="3600" b="1" dirty="0" smtClean="0">
                <a:latin typeface="Bookman Old Style" panose="02050604050505020204" pitchFamily="18" charset="0"/>
              </a:rPr>
              <a:t>freedoms </a:t>
            </a:r>
            <a:r>
              <a:rPr lang="en-US" sz="3600" dirty="0" smtClean="0">
                <a:latin typeface="Bookman Old Style" panose="02050604050505020204" pitchFamily="18" charset="0"/>
              </a:rPr>
              <a:t>from the </a:t>
            </a:r>
            <a:r>
              <a:rPr lang="en-US" sz="3600" b="1" dirty="0" smtClean="0">
                <a:latin typeface="Bookman Old Style" panose="02050604050505020204" pitchFamily="18" charset="0"/>
              </a:rPr>
              <a:t>First Amendment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Speech, press, religion, assembly &amp; petition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58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protects from “</a:t>
            </a:r>
            <a:r>
              <a:rPr lang="en-US" sz="3600" b="1" dirty="0" smtClean="0">
                <a:latin typeface="Bookman Old Style" panose="02050604050505020204" pitchFamily="18" charset="0"/>
              </a:rPr>
              <a:t>cruel &amp; unusual punishment</a:t>
            </a:r>
            <a:r>
              <a:rPr lang="en-US" sz="3600" dirty="0" smtClean="0">
                <a:latin typeface="Bookman Old Style" panose="02050604050505020204" pitchFamily="18" charset="0"/>
              </a:rPr>
              <a:t>”</a:t>
            </a:r>
            <a:endParaRPr lang="en-US" sz="36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VIII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49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ensures a </a:t>
            </a:r>
            <a:r>
              <a:rPr lang="en-US" sz="3600" b="1" dirty="0" smtClean="0">
                <a:latin typeface="Bookman Old Style" panose="02050604050505020204" pitchFamily="18" charset="0"/>
              </a:rPr>
              <a:t>“speedy trial</a:t>
            </a:r>
            <a:r>
              <a:rPr lang="en-US" sz="3600" dirty="0" smtClean="0">
                <a:latin typeface="Bookman Old Style" panose="02050604050505020204" pitchFamily="18" charset="0"/>
              </a:rPr>
              <a:t>,” “</a:t>
            </a:r>
            <a:r>
              <a:rPr lang="en-US" sz="3600" b="1" dirty="0" smtClean="0">
                <a:latin typeface="Bookman Old Style" panose="02050604050505020204" pitchFamily="18" charset="0"/>
              </a:rPr>
              <a:t>lawyer</a:t>
            </a:r>
            <a:r>
              <a:rPr lang="en-US" sz="3600" dirty="0" smtClean="0">
                <a:latin typeface="Bookman Old Style" panose="02050604050505020204" pitchFamily="18" charset="0"/>
              </a:rPr>
              <a:t>,” &amp; “</a:t>
            </a:r>
            <a:r>
              <a:rPr lang="en-US" sz="3600" b="1" dirty="0" smtClean="0">
                <a:latin typeface="Bookman Old Style" panose="02050604050505020204" pitchFamily="18" charset="0"/>
              </a:rPr>
              <a:t>impartial jury</a:t>
            </a:r>
            <a:r>
              <a:rPr lang="en-US" sz="3600" dirty="0" smtClean="0">
                <a:latin typeface="Bookman Old Style" panose="02050604050505020204" pitchFamily="18" charset="0"/>
              </a:rPr>
              <a:t>”?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VI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6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What do you call when the </a:t>
            </a:r>
            <a:r>
              <a:rPr lang="en-US" sz="3600" b="1" dirty="0" smtClean="0">
                <a:latin typeface="Bookman Old Style" panose="02050604050505020204" pitchFamily="18" charset="0"/>
              </a:rPr>
              <a:t>government takes </a:t>
            </a:r>
            <a:r>
              <a:rPr lang="en-US" sz="3600" dirty="0" smtClean="0">
                <a:latin typeface="Bookman Old Style" panose="02050604050505020204" pitchFamily="18" charset="0"/>
              </a:rPr>
              <a:t>away someone’s </a:t>
            </a:r>
            <a:r>
              <a:rPr lang="en-US" sz="3600" b="1" dirty="0" smtClean="0">
                <a:latin typeface="Bookman Old Style" panose="02050604050505020204" pitchFamily="18" charset="0"/>
              </a:rPr>
              <a:t>property for public use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Eminent domain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68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protects from </a:t>
            </a:r>
            <a:r>
              <a:rPr lang="en-US" sz="3600" b="1" dirty="0" smtClean="0">
                <a:latin typeface="Bookman Old Style" panose="02050604050505020204" pitchFamily="18" charset="0"/>
              </a:rPr>
              <a:t>unreasonable “search &amp; seizure</a:t>
            </a:r>
            <a:r>
              <a:rPr lang="en-US" sz="3600" dirty="0" smtClean="0">
                <a:latin typeface="Bookman Old Style" panose="02050604050505020204" pitchFamily="18" charset="0"/>
              </a:rPr>
              <a:t>”?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IV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1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states that </a:t>
            </a:r>
            <a:r>
              <a:rPr lang="en-US" sz="3600" b="1" dirty="0" smtClean="0">
                <a:latin typeface="Bookman Old Style" panose="02050604050505020204" pitchFamily="18" charset="0"/>
              </a:rPr>
              <a:t>rights not listed belong to the people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IX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51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What is it called that you cannot be </a:t>
            </a:r>
            <a:r>
              <a:rPr lang="en-US" sz="3600" b="1" dirty="0" smtClean="0">
                <a:latin typeface="Bookman Old Style" panose="02050604050505020204" pitchFamily="18" charset="0"/>
              </a:rPr>
              <a:t>charged</a:t>
            </a:r>
            <a:r>
              <a:rPr lang="en-US" sz="3600" dirty="0" smtClean="0">
                <a:latin typeface="Bookman Old Style" panose="02050604050505020204" pitchFamily="18" charset="0"/>
              </a:rPr>
              <a:t> with the </a:t>
            </a:r>
            <a:r>
              <a:rPr lang="en-US" sz="3600" b="1" dirty="0" smtClean="0">
                <a:latin typeface="Bookman Old Style" panose="02050604050505020204" pitchFamily="18" charset="0"/>
              </a:rPr>
              <a:t>same crime twice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Double Jeopardy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38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What is it called when you do not have to </a:t>
            </a:r>
            <a:r>
              <a:rPr lang="en-US" sz="3600" b="1" dirty="0" smtClean="0">
                <a:latin typeface="Bookman Old Style" panose="02050604050505020204" pitchFamily="18" charset="0"/>
              </a:rPr>
              <a:t>testify against yourself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“Self-Incrimination”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08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</a:t>
            </a:r>
            <a:r>
              <a:rPr lang="en-US" sz="3600" b="1" dirty="0" smtClean="0">
                <a:latin typeface="Bookman Old Style" panose="02050604050505020204" pitchFamily="18" charset="0"/>
              </a:rPr>
              <a:t>amendment </a:t>
            </a:r>
            <a:r>
              <a:rPr lang="en-US" sz="3600" dirty="0" smtClean="0">
                <a:latin typeface="Bookman Old Style" panose="02050604050505020204" pitchFamily="18" charset="0"/>
              </a:rPr>
              <a:t>protects the right to </a:t>
            </a:r>
            <a:r>
              <a:rPr lang="en-US" sz="3600" b="1" dirty="0" smtClean="0">
                <a:latin typeface="Bookman Old Style" panose="02050604050505020204" pitchFamily="18" charset="0"/>
              </a:rPr>
              <a:t>own firearms</a:t>
            </a:r>
            <a:r>
              <a:rPr lang="en-US" sz="3600" dirty="0" smtClean="0">
                <a:latin typeface="Bookman Old Style" panose="02050604050505020204" pitchFamily="18" charset="0"/>
              </a:rPr>
              <a:t>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9530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II</a:t>
            </a:r>
            <a:endParaRPr lang="en-US" sz="4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36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3"/>
            <a:ext cx="9144000" cy="124132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600200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Bookman Old Style" panose="02050604050505020204" pitchFamily="18" charset="0"/>
              </a:rPr>
              <a:t>Review: Bill of Rights</a:t>
            </a:r>
          </a:p>
          <a:p>
            <a:pPr algn="ctr"/>
            <a:endParaRPr lang="en-US" sz="3600" dirty="0" smtClean="0">
              <a:latin typeface="Bookman Old Style" panose="02050604050505020204" pitchFamily="18" charset="0"/>
            </a:endParaRP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Which amendment protects </a:t>
            </a:r>
            <a:r>
              <a:rPr lang="en-US" sz="3600" b="1" dirty="0" smtClean="0">
                <a:latin typeface="Bookman Old Style" panose="02050604050505020204" pitchFamily="18" charset="0"/>
              </a:rPr>
              <a:t>due process rights </a:t>
            </a:r>
            <a:r>
              <a:rPr lang="en-US" sz="3600" dirty="0" smtClean="0">
                <a:latin typeface="Bookman Old Style" panose="02050604050505020204" pitchFamily="18" charset="0"/>
              </a:rPr>
              <a:t>to a “</a:t>
            </a:r>
            <a:r>
              <a:rPr lang="en-US" sz="3600" b="1" dirty="0" smtClean="0">
                <a:latin typeface="Bookman Old Style" panose="02050604050505020204" pitchFamily="18" charset="0"/>
              </a:rPr>
              <a:t>grand jury</a:t>
            </a:r>
            <a:r>
              <a:rPr lang="en-US" sz="3600" dirty="0" smtClean="0">
                <a:latin typeface="Bookman Old Style" panose="02050604050505020204" pitchFamily="18" charset="0"/>
              </a:rPr>
              <a:t>,” “</a:t>
            </a:r>
            <a:r>
              <a:rPr lang="en-US" sz="3600" b="1" dirty="0" smtClean="0">
                <a:latin typeface="Bookman Old Style" panose="02050604050505020204" pitchFamily="18" charset="0"/>
              </a:rPr>
              <a:t>no double jeopardy</a:t>
            </a:r>
            <a:r>
              <a:rPr lang="en-US" sz="3600" dirty="0" smtClean="0">
                <a:latin typeface="Bookman Old Style" panose="02050604050505020204" pitchFamily="18" charset="0"/>
              </a:rPr>
              <a:t>,” and </a:t>
            </a:r>
          </a:p>
          <a:p>
            <a:pPr algn="ctr"/>
            <a:r>
              <a:rPr lang="en-US" sz="3600" dirty="0" smtClean="0">
                <a:latin typeface="Bookman Old Style" panose="02050604050505020204" pitchFamily="18" charset="0"/>
              </a:rPr>
              <a:t>“</a:t>
            </a:r>
            <a:r>
              <a:rPr lang="en-US" sz="3600" b="1" dirty="0" smtClean="0">
                <a:latin typeface="Bookman Old Style" panose="02050604050505020204" pitchFamily="18" charset="0"/>
              </a:rPr>
              <a:t>self-incrimination</a:t>
            </a:r>
            <a:r>
              <a:rPr lang="en-US" sz="3600" dirty="0" smtClean="0">
                <a:latin typeface="Bookman Old Style" panose="02050604050505020204" pitchFamily="18" charset="0"/>
              </a:rPr>
              <a:t>”?</a:t>
            </a:r>
            <a:endParaRPr lang="en-US" sz="3600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486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Bookman Old Style" panose="02050604050505020204" pitchFamily="18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86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7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92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93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359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2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262</Words>
  <Application>Microsoft Office PowerPoint</Application>
  <PresentationFormat>On-screen Show (4:3)</PresentationFormat>
  <Paragraphs>64</Paragraphs>
  <Slides>42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Bill of Rights</vt:lpstr>
      <vt:lpstr>Review: Federalists v. Anti Federalist</vt:lpstr>
      <vt:lpstr>Benchmarks: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Bill of Rights</dc:title>
  <dc:creator>Windows User</dc:creator>
  <cp:lastModifiedBy>Windows User</cp:lastModifiedBy>
  <cp:revision>2</cp:revision>
  <dcterms:created xsi:type="dcterms:W3CDTF">2016-05-16T20:05:49Z</dcterms:created>
  <dcterms:modified xsi:type="dcterms:W3CDTF">2016-05-16T20:08:15Z</dcterms:modified>
</cp:coreProperties>
</file>